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0" r:id="rId4"/>
    <p:sldId id="258" r:id="rId5"/>
    <p:sldId id="261" r:id="rId6"/>
    <p:sldId id="277" r:id="rId7"/>
    <p:sldId id="262" r:id="rId8"/>
    <p:sldId id="278" r:id="rId9"/>
    <p:sldId id="274" r:id="rId10"/>
    <p:sldId id="263" r:id="rId11"/>
    <p:sldId id="264" r:id="rId12"/>
    <p:sldId id="279" r:id="rId13"/>
    <p:sldId id="265" r:id="rId14"/>
    <p:sldId id="280" r:id="rId15"/>
    <p:sldId id="266" r:id="rId16"/>
    <p:sldId id="281" r:id="rId17"/>
    <p:sldId id="267" r:id="rId18"/>
    <p:sldId id="270" r:id="rId19"/>
    <p:sldId id="271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69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2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1"/>
            <a:ext cx="4594935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5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77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9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eplay13.nubex.r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344816" cy="2520280"/>
          </a:xfrm>
        </p:spPr>
        <p:txBody>
          <a:bodyPr>
            <a:noAutofit/>
          </a:bodyPr>
          <a:lstStyle/>
          <a:p>
            <a:pPr algn="ctr"/>
            <a: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1600" kern="0" dirty="0">
                <a:latin typeface="Times New Roman" pitchFamily="18" charset="0"/>
                <a:ea typeface="MS Gothic"/>
                <a:cs typeface="Times New Roman" pitchFamily="18" charset="0"/>
              </a:rPr>
              <a:t/>
            </a:r>
            <a:br>
              <a:rPr lang="ru-RU" altLang="ru-RU" sz="1600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  <a:t>  Портфолио</a:t>
            </a:r>
            <a:b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  <a:t/>
            </a:r>
            <a:b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1600" b="1" kern="0" dirty="0" smtClean="0">
                <a:latin typeface="Times New Roman" pitchFamily="18" charset="0"/>
                <a:ea typeface="MS Gothic"/>
                <a:cs typeface="Times New Roman" pitchFamily="18" charset="0"/>
              </a:rPr>
              <a:t>Курдиной Нины Николаевны</a:t>
            </a:r>
            <a: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  <a:t/>
            </a:r>
            <a:b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  <a:t>воспитателя муниципального бюджетного дошкольного образовательного учреждения</a:t>
            </a:r>
            <a:b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1600" b="1" kern="0" dirty="0" smtClean="0">
                <a:latin typeface="Times New Roman" pitchFamily="18" charset="0"/>
                <a:ea typeface="MS Gothic"/>
                <a:cs typeface="Times New Roman" pitchFamily="18" charset="0"/>
              </a:rPr>
              <a:t>«Леплейский детский сад»</a:t>
            </a:r>
            <a: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  <a:t/>
            </a:r>
            <a:b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1600" b="1" kern="0" dirty="0" smtClean="0">
                <a:latin typeface="Times New Roman" pitchFamily="18" charset="0"/>
                <a:ea typeface="MS Gothic"/>
                <a:cs typeface="Times New Roman" pitchFamily="18" charset="0"/>
              </a:rPr>
              <a:t>Зубово – Полянский р-н. п. Леплей</a:t>
            </a:r>
            <a: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  <a:t/>
            </a:r>
            <a:br>
              <a:rPr lang="ru-RU" altLang="ru-RU" sz="1600" b="1" kern="0" dirty="0">
                <a:latin typeface="Times New Roman" pitchFamily="18" charset="0"/>
                <a:ea typeface="MS Gothic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3140968"/>
            <a:ext cx="5616624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06.01.1964 г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Должность: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Общий стаж: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Стаж работы по специальности: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Образовательное учреждение: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Зубово-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Полянское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педагогическое училище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Уровень образования: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Средне-специальное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Квалиф. категория: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 повышении квалификации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02.11.2018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ГБОУ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ДПОС "МРИО" удостоверение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№133100638382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56993"/>
            <a:ext cx="170688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416824" cy="1091952"/>
          </a:xfrm>
        </p:spPr>
        <p:txBody>
          <a:bodyPr/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59824" cy="1610816"/>
          </a:xfrm>
        </p:spPr>
        <p:txBody>
          <a:bodyPr/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Выступления на научно-практических конференциях, педагогических чтениях, семинарах, секциях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140968"/>
            <a:ext cx="6624736" cy="249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</a:pPr>
            <a:r>
              <a:rPr lang="ru-RU" sz="2400" i="1" dirty="0"/>
              <a:t>Образовательная </a:t>
            </a:r>
            <a:r>
              <a:rPr lang="ru-RU" sz="2400" i="1" dirty="0" smtClean="0"/>
              <a:t>организация:4</a:t>
            </a:r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Муниципальный уровень: </a:t>
            </a:r>
            <a:r>
              <a:rPr lang="ru-RU" sz="2400" i="1" dirty="0" smtClean="0"/>
              <a:t>1</a:t>
            </a:r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Республиканский уровень: </a:t>
            </a:r>
            <a:endParaRPr lang="ru-RU" sz="2400" i="1" dirty="0" smtClean="0"/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Российский и международный </a:t>
            </a:r>
            <a:r>
              <a:rPr lang="ru-RU" sz="2400" i="1" dirty="0" smtClean="0"/>
              <a:t>уровень: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08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8496"/>
            <a:ext cx="4248471" cy="585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putnik\Desktop\484660348\Жене\Скан_20190401 (2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37150"/>
            <a:ext cx="4218831" cy="581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72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319"/>
            <a:ext cx="7543800" cy="1524000"/>
          </a:xfrm>
        </p:spPr>
        <p:txBody>
          <a:bodyPr/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3212976"/>
            <a:ext cx="5166320" cy="249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</a:pPr>
            <a:r>
              <a:rPr lang="ru-RU" sz="2400" i="1" dirty="0"/>
              <a:t>Образовательная организация: </a:t>
            </a:r>
            <a:r>
              <a:rPr lang="ru-RU" sz="2400" i="1" dirty="0" smtClean="0"/>
              <a:t>4</a:t>
            </a:r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Муниципальный уровень</a:t>
            </a:r>
            <a:r>
              <a:rPr lang="ru-RU" sz="2400" i="1" dirty="0" smtClean="0"/>
              <a:t>:</a:t>
            </a:r>
          </a:p>
          <a:p>
            <a:pPr>
              <a:lnSpc>
                <a:spcPct val="93000"/>
              </a:lnSpc>
            </a:pPr>
            <a:r>
              <a:rPr lang="ru-RU" sz="2400" i="1" dirty="0" smtClean="0"/>
              <a:t> </a:t>
            </a: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Республиканский уровень: </a:t>
            </a:r>
            <a:endParaRPr lang="ru-RU" sz="2400" i="1" dirty="0" smtClean="0"/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Российский уровень: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9022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tnik\Desktop\484660348\Жене\Скан_20190401 (2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783"/>
            <a:ext cx="4326136" cy="596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2940"/>
            <a:ext cx="3611751" cy="601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504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543800" cy="1524000"/>
          </a:xfrm>
        </p:spPr>
        <p:txBody>
          <a:bodyPr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 и </a:t>
            </a:r>
            <a:r>
              <a:rPr lang="ru-RU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putnik\Desktop\484660348\Жене\Скан_20190401 (2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1" y="1772816"/>
            <a:ext cx="3535611" cy="48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utnik\Desktop\484660348\Жене\Скан_20190401 (2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52792"/>
            <a:ext cx="3518717" cy="485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tnik\Desktop\484660348\Жене\Скан_20190401 (2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" y="384822"/>
            <a:ext cx="4382275" cy="60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utnik\Desktop\484660348\Жене\Скан_20190401 (2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6788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47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766" y="9034"/>
            <a:ext cx="7543800" cy="791345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воспитанниками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039"/>
            <a:ext cx="4397625" cy="601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039"/>
            <a:ext cx="4351858" cy="59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6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543800" cy="1079376"/>
          </a:xfrm>
        </p:spPr>
        <p:txBody>
          <a:bodyPr/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543800" cy="1007368"/>
          </a:xfrm>
        </p:spPr>
        <p:txBody>
          <a:bodyPr/>
          <a:lstStyle/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11.Награды и поощрения педагога в </a:t>
            </a:r>
            <a:r>
              <a:rPr lang="ru-RU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 descr="F:\дипломы к аттестации\20190207_132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5611"/>
            <a:ext cx="3310055" cy="486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310"/>
            <a:ext cx="7543800" cy="875928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1.Применение информационно-коммуникативных технологий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179435" cy="576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8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5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12.Повышение квалификации, профессиональная переподготовка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42" name="Picture 2" descr="C:\Users\putnik\Desktop\484660348\Жене\Скан_20190401 (2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4582" y="686427"/>
            <a:ext cx="4974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8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113" y="116632"/>
            <a:ext cx="8568952" cy="947936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+mn-lt"/>
              </a:rPr>
              <a:t>2.Участие в инновационной (экспериментальной) деятельности</a:t>
            </a:r>
          </a:p>
        </p:txBody>
      </p:sp>
      <p:pic>
        <p:nvPicPr>
          <p:cNvPr id="2050" name="Picture 2" descr="C:\Users\putnik\Desktop\484660348\Жене\Скан_20190401 (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124744"/>
            <a:ext cx="4002235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putnik\Desktop\484660348\Жене\Скан_20190401 (1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4" y="1124744"/>
            <a:ext cx="3976825" cy="54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7544" y="260648"/>
            <a:ext cx="8388424" cy="3816350"/>
          </a:xfrm>
        </p:spPr>
        <p:txBody>
          <a:bodyPr/>
          <a:lstStyle/>
          <a:p>
            <a:pPr algn="ctr"/>
            <a:r>
              <a:rPr lang="ru-RU" altLang="ru-RU" sz="3600" b="1" i="1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Инновационный педагогический опыт по теме «Нравственно-патриотическое воспитание дошкольников» представлен на странице воспитателя Курдиной Н. Н., на сайте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03648" y="4437112"/>
            <a:ext cx="6858000" cy="99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hlinkClick r:id="rId2"/>
              </a:rPr>
              <a:t>https</a:t>
            </a:r>
            <a:r>
              <a:rPr lang="en-US" sz="3200" dirty="0">
                <a:hlinkClick r:id="rId2"/>
              </a:rPr>
              <a:t>://leplay13.nubex.ru</a:t>
            </a:r>
            <a:r>
              <a:rPr lang="en-US" sz="3200" dirty="0" smtClean="0">
                <a:hlinkClick r:id="rId2"/>
              </a:rPr>
              <a:t>/</a:t>
            </a:r>
            <a:endParaRPr lang="ru-RU" sz="3200" dirty="0" smtClean="0"/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393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416824" cy="1944216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chemeClr val="tx1"/>
                </a:solidFill>
                <a:latin typeface="+mn-lt"/>
              </a:rPr>
              <a:t>3.Наличие публикаций, включая интернет-публикаций</a:t>
            </a:r>
            <a:br>
              <a:rPr lang="ru-RU" sz="3600" b="1" i="1" dirty="0">
                <a:solidFill>
                  <a:schemeClr val="tx1"/>
                </a:solidFill>
                <a:latin typeface="+mn-lt"/>
              </a:rPr>
            </a:br>
            <a:endParaRPr lang="ru-RU" sz="16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356992"/>
            <a:ext cx="4572000" cy="18097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3000"/>
              </a:lnSpc>
            </a:pPr>
            <a:r>
              <a:rPr lang="ru-RU" sz="2400" i="1" dirty="0"/>
              <a:t>Муниципальный уровень: </a:t>
            </a:r>
            <a:r>
              <a:rPr lang="ru-RU" sz="2400" i="1" dirty="0" smtClean="0"/>
              <a:t>3</a:t>
            </a:r>
            <a:endParaRPr lang="ru-RU" sz="2400" i="1" dirty="0"/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Республиканский уровень: </a:t>
            </a:r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Российский уровень</a:t>
            </a:r>
            <a:r>
              <a:rPr lang="ru-RU" sz="2400" i="1" dirty="0" smtClean="0"/>
              <a:t>: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89196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tnik\Desktop\484660348\Жене\Скан_20190401 (1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88640"/>
            <a:ext cx="433551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8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543800" cy="1524000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latin typeface="+mn-lt"/>
              </a:rPr>
              <a:t>4. Результаты участия воспитанников в конкурсах </a:t>
            </a:r>
            <a:endParaRPr lang="ru-RU" sz="36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284984"/>
            <a:ext cx="4572000" cy="18097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3000"/>
              </a:lnSpc>
            </a:pPr>
            <a:r>
              <a:rPr lang="ru-RU" sz="2400" i="1" dirty="0"/>
              <a:t>Муниципальный уровень: </a:t>
            </a:r>
            <a:r>
              <a:rPr lang="ru-RU" sz="2400" i="1" dirty="0" smtClean="0"/>
              <a:t>3</a:t>
            </a:r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Республиканский уровень</a:t>
            </a:r>
            <a:r>
              <a:rPr lang="ru-RU" sz="2400" i="1" dirty="0" smtClean="0"/>
              <a:t>:</a:t>
            </a:r>
          </a:p>
          <a:p>
            <a:pPr>
              <a:lnSpc>
                <a:spcPct val="93000"/>
              </a:lnSpc>
            </a:pPr>
            <a:endParaRPr lang="ru-RU" sz="2400" i="1" dirty="0"/>
          </a:p>
          <a:p>
            <a:pPr>
              <a:lnSpc>
                <a:spcPct val="93000"/>
              </a:lnSpc>
            </a:pPr>
            <a:r>
              <a:rPr lang="ru-RU" sz="2400" i="1" dirty="0"/>
              <a:t>Российский уровень: 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8182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tnik\Desktop\484660348\Жене\Скан_20190401 (1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" y="228219"/>
            <a:ext cx="4463506" cy="61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tnik\Desktop\484660348\Жене\Скан_20190401 (1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28" y="251279"/>
            <a:ext cx="4446777" cy="61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0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tnik\Desktop\Скан_20190211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16632"/>
            <a:ext cx="4681291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418</TotalTime>
  <Words>183</Words>
  <Application>Microsoft Office PowerPoint</Application>
  <PresentationFormat>Экран (4:3)</PresentationFormat>
  <Paragraphs>48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NewsPrint</vt:lpstr>
      <vt:lpstr>Министерство образования Республики Мордовия    Портфолио  Курдиной Нины Николаевны воспитателя муниципального бюджетного дошкольного образовательного учреждения «Леплейский детский сад» Зубово – Полянский р-н. п. Леплей </vt:lpstr>
      <vt:lpstr>1.Применение информационно-коммуникативных технологий </vt:lpstr>
      <vt:lpstr>2.Участие в инновационной (экспериментальной) деятельности</vt:lpstr>
      <vt:lpstr>Инновационный педагогический опыт по теме «Нравственно-патриотическое воспитание дошкольников» представлен на странице воспитателя Курдиной Н. Н., на сайте</vt:lpstr>
      <vt:lpstr>3.Наличие публикаций, включая интернет-публикаций </vt:lpstr>
      <vt:lpstr>Презентация PowerPoint</vt:lpstr>
      <vt:lpstr>4. Результаты участия воспитанников в конкурсах </vt:lpstr>
      <vt:lpstr>Презентация PowerPoint</vt:lpstr>
      <vt:lpstr>Презентация PowerPoint</vt:lpstr>
      <vt:lpstr>5. Наличие авторских программ, методических пособий</vt:lpstr>
      <vt:lpstr>6. Выступления на научно-практических конференциях, педагогических чтениях, семинарах, секциях</vt:lpstr>
      <vt:lpstr>Презентация PowerPoint</vt:lpstr>
      <vt:lpstr>7. Проведение открытых занятий, мастер-классов, мероприятий.</vt:lpstr>
      <vt:lpstr>Презентация PowerPoint</vt:lpstr>
      <vt:lpstr>8. Общественная активность педагога: участие в экспертных комиссиях, в жюри конкурсов, депутатская деятельность и т.д </vt:lpstr>
      <vt:lpstr>Презентация PowerPoint</vt:lpstr>
      <vt:lpstr>9. Позитивные результаты работы с воспитанниками</vt:lpstr>
      <vt:lpstr>10. Участие педагога в профессиональных конкурсах</vt:lpstr>
      <vt:lpstr>11.Награды и поощрения педагога в межаттестационный период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  Портфолио  Курдиной Нины Николаевны воспитателя муниципального бюджетного дошкольного образовательного учреждения «Леплейский детский сад» комбинированного вида»</dc:title>
  <dc:creator>putnik</dc:creator>
  <cp:lastModifiedBy>putnik</cp:lastModifiedBy>
  <cp:revision>49</cp:revision>
  <dcterms:created xsi:type="dcterms:W3CDTF">2019-02-09T06:25:52Z</dcterms:created>
  <dcterms:modified xsi:type="dcterms:W3CDTF">2019-04-01T17:42:04Z</dcterms:modified>
</cp:coreProperties>
</file>